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81" r:id="rId3"/>
    <p:sldId id="282" r:id="rId4"/>
    <p:sldId id="283" r:id="rId5"/>
    <p:sldId id="2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IN" dirty="0"/>
              <a:t>Principles of Open Source Software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Principles of Open Source </a:t>
            </a:r>
            <a:r>
              <a:rPr lang="en-IN" dirty="0" smtClean="0"/>
              <a:t>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Openness</a:t>
            </a:r>
            <a:r>
              <a:rPr lang="en-IN" dirty="0"/>
              <a:t>: Publishing the design and source code of a software to public – with intent that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Openly </a:t>
            </a:r>
            <a:r>
              <a:rPr lang="en-IN" dirty="0"/>
              <a:t>fixed or contributed </a:t>
            </a:r>
            <a:r>
              <a:rPr lang="en-IN" dirty="0" smtClean="0"/>
              <a:t>to</a:t>
            </a:r>
          </a:p>
          <a:p>
            <a:pPr lvl="1">
              <a:lnSpc>
                <a:spcPct val="150000"/>
              </a:lnSpc>
            </a:pPr>
            <a:r>
              <a:rPr lang="en-IN"/>
              <a:t>Openly scrutinised / criticized</a:t>
            </a:r>
          </a:p>
          <a:p>
            <a:pPr lvl="1">
              <a:lnSpc>
                <a:spcPct val="150000"/>
              </a:lnSpc>
            </a:pPr>
            <a:r>
              <a:rPr lang="en-IN" smtClean="0"/>
              <a:t>Open </a:t>
            </a:r>
            <a:r>
              <a:rPr lang="en-IN" dirty="0"/>
              <a:t>feedback </a:t>
            </a:r>
            <a:r>
              <a:rPr lang="en-IN" dirty="0" smtClean="0"/>
              <a:t>obtained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Analysed </a:t>
            </a:r>
            <a:r>
              <a:rPr lang="en-IN" dirty="0"/>
              <a:t>for bugs or defects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Analysed for quality</a:t>
            </a:r>
          </a:p>
          <a:p>
            <a:pPr lvl="1"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83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Principles of Open Source Software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538288"/>
            <a:ext cx="10160000" cy="417671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Transparency</a:t>
            </a:r>
            <a:r>
              <a:rPr lang="en-IN" dirty="0"/>
              <a:t>: ability of the community to see the current progress and future plans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Project roadmap is made available to the community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A defect tracking system is put in place – for reporting and reviewing defects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Publish design documents</a:t>
            </a:r>
          </a:p>
          <a:p>
            <a:pPr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Transparency and Openness are not same</a:t>
            </a:r>
          </a:p>
          <a:p>
            <a:pPr>
              <a:lnSpc>
                <a:spcPct val="150000"/>
              </a:lnSpc>
            </a:pPr>
            <a:r>
              <a:rPr lang="en-IN" dirty="0"/>
              <a:t>Transparency – same as a glass door – you allow an outsider to view what’s happening inside</a:t>
            </a:r>
          </a:p>
          <a:p>
            <a:pPr>
              <a:lnSpc>
                <a:spcPct val="150000"/>
              </a:lnSpc>
            </a:pPr>
            <a:r>
              <a:rPr lang="en-IN" dirty="0"/>
              <a:t>Openness – you allow the outsider to enter inside and contribute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2280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Principles of Open Source Software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Early and Often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Any changes proposed or made by any one are made public immediately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Contributions are expected to occur early – resolving errors early in development lifecycle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Contributions are expected to occur often – changes shared with others immediately / regularly</a:t>
            </a:r>
          </a:p>
          <a:p>
            <a:pPr>
              <a:lnSpc>
                <a:spcPct val="150000"/>
              </a:lnSpc>
            </a:pPr>
            <a:endParaRPr lang="en-IN" dirty="0"/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C00000"/>
                </a:solidFill>
              </a:rPr>
              <a:t>Expectation of Community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Participants in an Open Source project have expectations of a community – to be formed – that works together – to contribute to the development of the project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137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Advantages and Disadvantages of Open Source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1624</TotalTime>
  <Words>239</Words>
  <Application>Microsoft Office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Helvetica Light</vt:lpstr>
      <vt:lpstr>Office Theme</vt:lpstr>
      <vt:lpstr>Principles of Open Source Software</vt:lpstr>
      <vt:lpstr>Principles of Open Source Software</vt:lpstr>
      <vt:lpstr>Principles of Open Source Software</vt:lpstr>
      <vt:lpstr>Principles of Open Source Software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202</cp:revision>
  <dcterms:created xsi:type="dcterms:W3CDTF">2018-10-16T06:13:57Z</dcterms:created>
  <dcterms:modified xsi:type="dcterms:W3CDTF">2021-05-26T05:47:27Z</dcterms:modified>
</cp:coreProperties>
</file>

<file path=docProps/thumbnail.jpeg>
</file>